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photoAlbum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87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42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08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90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15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91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82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470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29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01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00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41B7E-7DC7-4D4A-80E6-C4171784716B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44B8-C87F-4BF8-B0B2-CDA58CC57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241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113" y="0"/>
            <a:ext cx="91201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849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13" y="0"/>
            <a:ext cx="118633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8516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8" y="0"/>
            <a:ext cx="115665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6553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763"/>
            <a:ext cx="12192000" cy="6340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466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maak 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" y="0"/>
            <a:ext cx="106616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076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338" y="0"/>
            <a:ext cx="93313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518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25" y="0"/>
            <a:ext cx="119681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834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5" y="0"/>
            <a:ext cx="100393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346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63" y="0"/>
            <a:ext cx="107584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5890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38"/>
            <a:ext cx="12192000" cy="2928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923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25" y="0"/>
            <a:ext cx="115363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5056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maak 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8175"/>
            <a:ext cx="12192000" cy="3040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52556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Huub Hessel</dc:creator>
  <cp:lastModifiedBy>Huub Hessel</cp:lastModifiedBy>
  <cp:revision>1</cp:revision>
  <dcterms:created xsi:type="dcterms:W3CDTF">2018-01-30T07:21:14Z</dcterms:created>
  <dcterms:modified xsi:type="dcterms:W3CDTF">2018-01-30T07:22:09Z</dcterms:modified>
</cp:coreProperties>
</file>